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4A86-1078-4B77-9EBD-E255E716FED0}" type="datetimeFigureOut">
              <a:rPr lang="es-AR" smtClean="0"/>
              <a:pPr/>
              <a:t>15/02/2017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A6477-E0FD-4B29-AD07-AD9101D0A9D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79712" y="2852936"/>
            <a:ext cx="5365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smtClean="0">
                <a:latin typeface="Berlin Sans FB" pitchFamily="34" charset="0"/>
              </a:rPr>
              <a:t>APERTURA </a:t>
            </a:r>
            <a:r>
              <a:rPr lang="es-AR" sz="3200" dirty="0" smtClean="0">
                <a:latin typeface="Berlin Sans FB" pitchFamily="34" charset="0"/>
              </a:rPr>
              <a:t>DEL</a:t>
            </a:r>
            <a:r>
              <a:rPr lang="es-AR" sz="4800" dirty="0" smtClean="0">
                <a:latin typeface="Berlin Sans FB" pitchFamily="34" charset="0"/>
              </a:rPr>
              <a:t> </a:t>
            </a:r>
            <a:r>
              <a:rPr lang="es-AR" sz="4800" dirty="0" smtClean="0">
                <a:latin typeface="Berlin Sans FB" pitchFamily="34" charset="0"/>
              </a:rPr>
              <a:t>SUM</a:t>
            </a:r>
            <a:endParaRPr lang="es-AR" sz="48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50623_102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412776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 descr="20151118_155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441578"/>
            <a:ext cx="6552728" cy="393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14488829497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12776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448885824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06896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20151118_15171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556791"/>
            <a:ext cx="6360709" cy="381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20151118_152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648072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20151118_155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6192688" cy="371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51120_095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322766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51120_10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340768"/>
            <a:ext cx="5568619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 descr="67865436-kindergarten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IMG_20160301_122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340768"/>
            <a:ext cx="5424603" cy="406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</Words>
  <Application>Microsoft Office PowerPoint</Application>
  <PresentationFormat>Presentación en pantalla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Esteban Galarza</dc:creator>
  <cp:lastModifiedBy>Esteban Galarza</cp:lastModifiedBy>
  <cp:revision>4</cp:revision>
  <dcterms:created xsi:type="dcterms:W3CDTF">2017-02-14T15:37:32Z</dcterms:created>
  <dcterms:modified xsi:type="dcterms:W3CDTF">2017-02-15T19:44:55Z</dcterms:modified>
</cp:coreProperties>
</file>